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797675" cy="99250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777E5-8DDD-4D82-AD04-9D70C7CE9E1D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450" y="4715197"/>
            <a:ext cx="5438775" cy="44662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7202"/>
            <a:ext cx="2946400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9688" y="9427202"/>
            <a:ext cx="2946400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B7F88-CEFA-4092-ABE7-9157B1A421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1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7F88-CEFA-4092-ABE7-9157B1A4219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178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27.06.2025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12854" y="1015322"/>
            <a:ext cx="9118292" cy="5150564"/>
            <a:chOff x="-43826" y="524912"/>
            <a:chExt cx="9118292" cy="502476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8" t="7925" r="17268" b="18806"/>
            <a:stretch/>
          </p:blipFill>
          <p:spPr bwMode="auto">
            <a:xfrm>
              <a:off x="-43826" y="524912"/>
              <a:ext cx="9118292" cy="502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Dikdörtgen 3"/>
            <p:cNvSpPr/>
            <p:nvPr/>
          </p:nvSpPr>
          <p:spPr>
            <a:xfrm>
              <a:off x="4548227" y="2708920"/>
              <a:ext cx="887869" cy="50405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Dikdörtgen 4"/>
            <p:cNvSpPr/>
            <p:nvPr/>
          </p:nvSpPr>
          <p:spPr>
            <a:xfrm>
              <a:off x="4460247" y="3921388"/>
              <a:ext cx="1039108" cy="37170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7" name="Düz Ok Bağlayıcısı 6"/>
            <p:cNvCxnSpPr/>
            <p:nvPr/>
          </p:nvCxnSpPr>
          <p:spPr>
            <a:xfrm>
              <a:off x="3131840" y="3717032"/>
              <a:ext cx="321865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10"/>
            <p:cNvCxnSpPr/>
            <p:nvPr/>
          </p:nvCxnSpPr>
          <p:spPr>
            <a:xfrm flipH="1">
              <a:off x="4010960" y="3244643"/>
              <a:ext cx="537269" cy="650377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üz Bağlayıcı 14"/>
            <p:cNvCxnSpPr/>
            <p:nvPr/>
          </p:nvCxnSpPr>
          <p:spPr>
            <a:xfrm>
              <a:off x="5436096" y="3244643"/>
              <a:ext cx="592832" cy="67674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18"/>
            <p:cNvCxnSpPr/>
            <p:nvPr/>
          </p:nvCxnSpPr>
          <p:spPr>
            <a:xfrm flipV="1">
              <a:off x="5444480" y="2548530"/>
              <a:ext cx="576064" cy="64807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/>
            <p:nvPr/>
          </p:nvCxnSpPr>
          <p:spPr>
            <a:xfrm flipV="1">
              <a:off x="5588496" y="2717304"/>
              <a:ext cx="576064" cy="64807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Bağlayıcı 22"/>
            <p:cNvCxnSpPr/>
            <p:nvPr/>
          </p:nvCxnSpPr>
          <p:spPr>
            <a:xfrm flipV="1">
              <a:off x="5740896" y="2869704"/>
              <a:ext cx="576064" cy="64807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Bağlayıcı 23"/>
            <p:cNvCxnSpPr/>
            <p:nvPr/>
          </p:nvCxnSpPr>
          <p:spPr>
            <a:xfrm flipV="1">
              <a:off x="5893296" y="3022104"/>
              <a:ext cx="576064" cy="64807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Düz Bağlayıcı 27"/>
            <p:cNvCxnSpPr/>
            <p:nvPr/>
          </p:nvCxnSpPr>
          <p:spPr>
            <a:xfrm>
              <a:off x="3884183" y="2529834"/>
              <a:ext cx="576064" cy="679739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Düz Bağlayıcı 29"/>
            <p:cNvCxnSpPr/>
            <p:nvPr/>
          </p:nvCxnSpPr>
          <p:spPr>
            <a:xfrm>
              <a:off x="3722928" y="2701470"/>
              <a:ext cx="576064" cy="679739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Düz Bağlayıcı 30"/>
            <p:cNvCxnSpPr/>
            <p:nvPr/>
          </p:nvCxnSpPr>
          <p:spPr>
            <a:xfrm>
              <a:off x="3434896" y="3037293"/>
              <a:ext cx="576064" cy="679739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Düz Bağlayıcı 31"/>
            <p:cNvCxnSpPr/>
            <p:nvPr/>
          </p:nvCxnSpPr>
          <p:spPr>
            <a:xfrm>
              <a:off x="3577514" y="2866655"/>
              <a:ext cx="576064" cy="679739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Dikdörtgen 37"/>
            <p:cNvSpPr/>
            <p:nvPr/>
          </p:nvSpPr>
          <p:spPr>
            <a:xfrm>
              <a:off x="5095106" y="2435673"/>
              <a:ext cx="311804" cy="1716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2" name="Düz Ok Bağlayıcısı 41"/>
            <p:cNvCxnSpPr/>
            <p:nvPr/>
          </p:nvCxnSpPr>
          <p:spPr>
            <a:xfrm flipV="1">
              <a:off x="6316960" y="2204864"/>
              <a:ext cx="0" cy="13502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Düz Ok Bağlayıcısı 46"/>
            <p:cNvCxnSpPr/>
            <p:nvPr/>
          </p:nvCxnSpPr>
          <p:spPr>
            <a:xfrm flipH="1">
              <a:off x="3434896" y="2114990"/>
              <a:ext cx="287658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Düz Bağlayıcı 1023"/>
            <p:cNvCxnSpPr/>
            <p:nvPr/>
          </p:nvCxnSpPr>
          <p:spPr>
            <a:xfrm>
              <a:off x="6033574" y="3921388"/>
              <a:ext cx="0" cy="371707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Düz Bağlayıcı 66"/>
            <p:cNvCxnSpPr/>
            <p:nvPr/>
          </p:nvCxnSpPr>
          <p:spPr>
            <a:xfrm>
              <a:off x="4020252" y="3877970"/>
              <a:ext cx="0" cy="371707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Metin kutusu 1"/>
            <p:cNvSpPr txBox="1"/>
            <p:nvPr/>
          </p:nvSpPr>
          <p:spPr>
            <a:xfrm>
              <a:off x="4620103" y="2782488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/>
                <a:t>sahne</a:t>
              </a:r>
            </a:p>
          </p:txBody>
        </p:sp>
        <p:sp>
          <p:nvSpPr>
            <p:cNvPr id="39" name="Metin kutusu 38"/>
            <p:cNvSpPr txBox="1"/>
            <p:nvPr/>
          </p:nvSpPr>
          <p:spPr>
            <a:xfrm>
              <a:off x="4505938" y="3928835"/>
              <a:ext cx="969240" cy="36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/>
                <a:t>Protokol</a:t>
              </a:r>
            </a:p>
          </p:txBody>
        </p:sp>
        <p:sp>
          <p:nvSpPr>
            <p:cNvPr id="71" name="Metin kutusu 70"/>
            <p:cNvSpPr txBox="1"/>
            <p:nvPr/>
          </p:nvSpPr>
          <p:spPr>
            <a:xfrm rot="5400000">
              <a:off x="7143182" y="2448852"/>
              <a:ext cx="1587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</a:rPr>
                <a:t>Misafir tribünü</a:t>
              </a:r>
            </a:p>
          </p:txBody>
        </p:sp>
        <p:sp>
          <p:nvSpPr>
            <p:cNvPr id="72" name="Metin kutusu 71"/>
            <p:cNvSpPr txBox="1"/>
            <p:nvPr/>
          </p:nvSpPr>
          <p:spPr>
            <a:xfrm>
              <a:off x="4279594" y="4578947"/>
              <a:ext cx="1587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/>
                <a:t>Misafir tribünü</a:t>
              </a:r>
            </a:p>
          </p:txBody>
        </p:sp>
        <p:sp>
          <p:nvSpPr>
            <p:cNvPr id="73" name="Metin kutusu 72"/>
            <p:cNvSpPr txBox="1"/>
            <p:nvPr/>
          </p:nvSpPr>
          <p:spPr>
            <a:xfrm>
              <a:off x="5896179" y="1758059"/>
              <a:ext cx="1440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GÖREVLİ</a:t>
              </a:r>
            </a:p>
            <a:p>
              <a:endParaRPr lang="tr-TR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tr-T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289482" y="2059632"/>
              <a:ext cx="128762" cy="1107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4" name="Metin kutusu 73"/>
            <p:cNvSpPr txBox="1"/>
            <p:nvPr/>
          </p:nvSpPr>
          <p:spPr>
            <a:xfrm>
              <a:off x="2951342" y="1670514"/>
              <a:ext cx="1281933" cy="630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GÖREVLİ</a:t>
              </a:r>
            </a:p>
            <a:p>
              <a:endParaRPr lang="tr-TR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tr-T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496" y="2073561"/>
              <a:ext cx="118864" cy="9678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5" name="Oval 74"/>
            <p:cNvSpPr/>
            <p:nvPr/>
          </p:nvSpPr>
          <p:spPr>
            <a:xfrm>
              <a:off x="6291064" y="3795552"/>
              <a:ext cx="118864" cy="9678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6" name="Metin kutusu 75"/>
            <p:cNvSpPr txBox="1"/>
            <p:nvPr/>
          </p:nvSpPr>
          <p:spPr>
            <a:xfrm>
              <a:off x="6409927" y="3707020"/>
              <a:ext cx="1711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GÖREVLİ</a:t>
              </a:r>
            </a:p>
            <a:p>
              <a:endParaRPr lang="tr-TR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tr-T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Metin kutusu 77"/>
            <p:cNvSpPr txBox="1"/>
            <p:nvPr/>
          </p:nvSpPr>
          <p:spPr>
            <a:xfrm>
              <a:off x="2333436" y="3381209"/>
              <a:ext cx="1262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GÖREVLİ</a:t>
              </a:r>
            </a:p>
            <a:p>
              <a:endParaRPr lang="tr-TR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tr-T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Metin kutusu 78"/>
            <p:cNvSpPr txBox="1"/>
            <p:nvPr/>
          </p:nvSpPr>
          <p:spPr>
            <a:xfrm rot="3005091">
              <a:off x="4082105" y="2874480"/>
              <a:ext cx="1802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tr-TR" sz="1400" dirty="0">
                <a:solidFill>
                  <a:schemeClr val="bg1"/>
                </a:solidFill>
              </a:endParaRPr>
            </a:p>
          </p:txBody>
        </p:sp>
        <p:sp>
          <p:nvSpPr>
            <p:cNvPr id="80" name="Metin kutusu 79"/>
            <p:cNvSpPr txBox="1"/>
            <p:nvPr/>
          </p:nvSpPr>
          <p:spPr>
            <a:xfrm rot="2984920">
              <a:off x="3475863" y="2762018"/>
              <a:ext cx="9328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>
                  <a:solidFill>
                    <a:schemeClr val="bg1"/>
                  </a:solidFill>
                </a:rPr>
                <a:t>SAĞLIK BİLİMLERİ </a:t>
              </a:r>
            </a:p>
            <a:p>
              <a:r>
                <a:rPr lang="tr-TR" sz="1400" dirty="0">
                  <a:solidFill>
                    <a:schemeClr val="bg1"/>
                  </a:solidFill>
                </a:rPr>
                <a:t>FAKÜLTESİ</a:t>
              </a:r>
            </a:p>
          </p:txBody>
        </p:sp>
        <p:sp>
          <p:nvSpPr>
            <p:cNvPr id="83" name="Metin kutusu 82"/>
            <p:cNvSpPr txBox="1"/>
            <p:nvPr/>
          </p:nvSpPr>
          <p:spPr>
            <a:xfrm rot="18629311">
              <a:off x="5513366" y="2837191"/>
              <a:ext cx="9159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>
                  <a:solidFill>
                    <a:schemeClr val="bg1"/>
                  </a:solidFill>
                </a:rPr>
                <a:t>SAĞLIK HİZETLERİ MYO</a:t>
              </a:r>
            </a:p>
          </p:txBody>
        </p:sp>
      </p:grpSp>
      <p:sp>
        <p:nvSpPr>
          <p:cNvPr id="95" name="Metin kutusu 94"/>
          <p:cNvSpPr txBox="1"/>
          <p:nvPr/>
        </p:nvSpPr>
        <p:spPr>
          <a:xfrm>
            <a:off x="1360468" y="140321"/>
            <a:ext cx="6307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FF0000"/>
                </a:solidFill>
              </a:rPr>
              <a:t>SAĞLIK HİZMETLERİ MESLEK YÜKSEKOKULU MEZUNİYET TÖRENİ</a:t>
            </a:r>
          </a:p>
          <a:p>
            <a:pPr algn="ctr"/>
            <a:r>
              <a:rPr lang="tr-TR" sz="1400" b="1" dirty="0">
                <a:solidFill>
                  <a:srgbClr val="FF0000"/>
                </a:solidFill>
              </a:rPr>
              <a:t>TÖREN ÖNCESİ KONUŞLANMA-ÖĞRENCİLERİN GEÇİŞİ VE STAD İÇİNDEKİ YERLEŞİMİ</a:t>
            </a: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475656" y="6165304"/>
            <a:ext cx="5472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>
                <a:solidFill>
                  <a:srgbClr val="FF0000"/>
                </a:solidFill>
              </a:rPr>
              <a:t>30 HAZİRAN 2025</a:t>
            </a:r>
          </a:p>
          <a:p>
            <a:pPr algn="ctr"/>
            <a:r>
              <a:rPr lang="tr-TR" sz="1200" b="1" dirty="0">
                <a:solidFill>
                  <a:srgbClr val="FF0000"/>
                </a:solidFill>
              </a:rPr>
              <a:t>SAAT 11.00</a:t>
            </a:r>
          </a:p>
          <a:p>
            <a:pPr algn="ctr"/>
            <a:r>
              <a:rPr lang="tr-TR" sz="1200" b="1" dirty="0">
                <a:solidFill>
                  <a:srgbClr val="FF0000"/>
                </a:solidFill>
              </a:rPr>
              <a:t>SAKARYA ÜNİVERSİTESİ STADI</a:t>
            </a:r>
            <a:endParaRPr lang="tr-TR" sz="1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81" y="4345367"/>
            <a:ext cx="1524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4" name="Düz Ok Bağlayıcısı 93"/>
          <p:cNvCxnSpPr/>
          <p:nvPr/>
        </p:nvCxnSpPr>
        <p:spPr>
          <a:xfrm flipH="1">
            <a:off x="5554339" y="2998157"/>
            <a:ext cx="536803" cy="84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Düz Ok Bağlayıcısı 96"/>
          <p:cNvCxnSpPr/>
          <p:nvPr/>
        </p:nvCxnSpPr>
        <p:spPr>
          <a:xfrm>
            <a:off x="5611605" y="3118347"/>
            <a:ext cx="14248" cy="3911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Metin kutusu 104">
            <a:extLst>
              <a:ext uri="{FF2B5EF4-FFF2-40B4-BE49-F238E27FC236}">
                <a16:creationId xmlns:a16="http://schemas.microsoft.com/office/drawing/2014/main" id="{49AEF3EF-C360-4CEC-8F0D-A9E0A110C401}"/>
              </a:ext>
            </a:extLst>
          </p:cNvPr>
          <p:cNvSpPr txBox="1"/>
          <p:nvPr/>
        </p:nvSpPr>
        <p:spPr>
          <a:xfrm>
            <a:off x="1254281" y="2436900"/>
            <a:ext cx="1379025" cy="13234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r-TR" sz="1000" b="1" dirty="0">
                <a:solidFill>
                  <a:schemeClr val="bg1"/>
                </a:solidFill>
              </a:rPr>
              <a:t>ÇOCUK GELİŞİMİ </a:t>
            </a:r>
          </a:p>
          <a:p>
            <a:pPr algn="r"/>
            <a:r>
              <a:rPr lang="tr-TR" sz="1000" b="1" dirty="0">
                <a:solidFill>
                  <a:schemeClr val="bg1"/>
                </a:solidFill>
              </a:rPr>
              <a:t>FİZYOTERAPİ</a:t>
            </a:r>
          </a:p>
          <a:p>
            <a:pPr algn="r"/>
            <a:r>
              <a:rPr lang="tr-TR" sz="1000" b="1" dirty="0">
                <a:solidFill>
                  <a:schemeClr val="bg1"/>
                </a:solidFill>
              </a:rPr>
              <a:t>YAŞLI BAKIMI</a:t>
            </a:r>
          </a:p>
          <a:p>
            <a:pPr algn="r"/>
            <a:r>
              <a:rPr lang="tr-TR" sz="1000" b="1" dirty="0">
                <a:solidFill>
                  <a:schemeClr val="bg1"/>
                </a:solidFill>
              </a:rPr>
              <a:t>AĞIZ VE DİŞ SAĞLIĞI</a:t>
            </a:r>
          </a:p>
          <a:p>
            <a:pPr algn="r"/>
            <a:r>
              <a:rPr lang="tr-TR" sz="1000" b="1" dirty="0">
                <a:solidFill>
                  <a:schemeClr val="bg1"/>
                </a:solidFill>
              </a:rPr>
              <a:t>OPTİSYENLİK</a:t>
            </a:r>
          </a:p>
          <a:p>
            <a:pPr algn="r"/>
            <a:r>
              <a:rPr lang="tr-TR" sz="1000" b="1" dirty="0">
                <a:solidFill>
                  <a:schemeClr val="bg1"/>
                </a:solidFill>
              </a:rPr>
              <a:t>TIBBİ LAB. TEK. </a:t>
            </a:r>
          </a:p>
          <a:p>
            <a:pPr algn="r"/>
            <a:r>
              <a:rPr lang="tr-TR" sz="1000" b="1" dirty="0">
                <a:solidFill>
                  <a:schemeClr val="bg1"/>
                </a:solidFill>
              </a:rPr>
              <a:t>TIBBİ DOK.VE SEKR.</a:t>
            </a:r>
          </a:p>
          <a:p>
            <a:pPr algn="r"/>
            <a:endParaRPr lang="tr-TR" sz="1000" b="1" dirty="0">
              <a:solidFill>
                <a:schemeClr val="bg1"/>
              </a:solidFill>
            </a:endParaRPr>
          </a:p>
        </p:txBody>
      </p:sp>
      <p:sp>
        <p:nvSpPr>
          <p:cNvPr id="106" name="Metin kutusu 105">
            <a:extLst>
              <a:ext uri="{FF2B5EF4-FFF2-40B4-BE49-F238E27FC236}">
                <a16:creationId xmlns:a16="http://schemas.microsoft.com/office/drawing/2014/main" id="{13B6E41F-DC26-4D29-BC49-160B235FD51A}"/>
              </a:ext>
            </a:extLst>
          </p:cNvPr>
          <p:cNvSpPr txBox="1"/>
          <p:nvPr/>
        </p:nvSpPr>
        <p:spPr>
          <a:xfrm>
            <a:off x="275593" y="912003"/>
            <a:ext cx="2510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TÖREN </a:t>
            </a:r>
          </a:p>
          <a:p>
            <a:pPr algn="ctr"/>
            <a:r>
              <a:rPr lang="tr-TR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ÖNCESİ TOPLANMA </a:t>
            </a:r>
          </a:p>
          <a:p>
            <a:pPr algn="ctr"/>
            <a:r>
              <a:rPr lang="tr-TR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BÖLGESİ</a:t>
            </a:r>
          </a:p>
        </p:txBody>
      </p:sp>
      <p:sp>
        <p:nvSpPr>
          <p:cNvPr id="107" name="Aşağı Ok 12">
            <a:extLst>
              <a:ext uri="{FF2B5EF4-FFF2-40B4-BE49-F238E27FC236}">
                <a16:creationId xmlns:a16="http://schemas.microsoft.com/office/drawing/2014/main" id="{7D07056A-E933-4CCD-9BEC-1979A20ADFE2}"/>
              </a:ext>
            </a:extLst>
          </p:cNvPr>
          <p:cNvSpPr/>
          <p:nvPr/>
        </p:nvSpPr>
        <p:spPr>
          <a:xfrm>
            <a:off x="1360468" y="1860736"/>
            <a:ext cx="340616" cy="5507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8ECD476-5F43-4C0B-8CF2-32D88C830C1F}"/>
              </a:ext>
            </a:extLst>
          </p:cNvPr>
          <p:cNvSpPr txBox="1"/>
          <p:nvPr/>
        </p:nvSpPr>
        <p:spPr>
          <a:xfrm>
            <a:off x="1294759" y="3885100"/>
            <a:ext cx="1456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highlight>
                  <a:srgbClr val="FFFF00"/>
                </a:highlight>
              </a:rPr>
              <a:t>SAĞLIK BİLİMLERİ FAKÜLTESİ</a:t>
            </a:r>
          </a:p>
        </p:txBody>
      </p:sp>
    </p:spTree>
    <p:extLst>
      <p:ext uri="{BB962C8B-B14F-4D97-AF65-F5344CB8AC3E}">
        <p14:creationId xmlns:p14="http://schemas.microsoft.com/office/powerpoint/2010/main" val="1694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67</Words>
  <Application>Microsoft Office PowerPoint</Application>
  <PresentationFormat>Ekran Gösterisi (4:3)</PresentationFormat>
  <Paragraphs>28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Ofis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Sau</dc:creator>
  <cp:lastModifiedBy>Sau</cp:lastModifiedBy>
  <cp:revision>65</cp:revision>
  <cp:lastPrinted>2025-06-27T13:03:32Z</cp:lastPrinted>
  <dcterms:created xsi:type="dcterms:W3CDTF">2015-06-19T07:16:41Z</dcterms:created>
  <dcterms:modified xsi:type="dcterms:W3CDTF">2025-06-27T13:05:08Z</dcterms:modified>
</cp:coreProperties>
</file>